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859" r:id="rId2"/>
    <p:sldId id="1087" r:id="rId3"/>
    <p:sldId id="1126" r:id="rId4"/>
    <p:sldId id="1127" r:id="rId5"/>
    <p:sldId id="1089" r:id="rId6"/>
    <p:sldId id="1090" r:id="rId7"/>
    <p:sldId id="1129" r:id="rId8"/>
    <p:sldId id="1135" r:id="rId9"/>
    <p:sldId id="1092" r:id="rId10"/>
    <p:sldId id="1093" r:id="rId11"/>
    <p:sldId id="1101" r:id="rId12"/>
    <p:sldId id="1091" r:id="rId13"/>
    <p:sldId id="1102" r:id="rId14"/>
    <p:sldId id="1107" r:id="rId15"/>
    <p:sldId id="1130" r:id="rId16"/>
    <p:sldId id="1108" r:id="rId17"/>
    <p:sldId id="1109" r:id="rId18"/>
    <p:sldId id="1110" r:id="rId19"/>
    <p:sldId id="1111" r:id="rId20"/>
    <p:sldId id="1112" r:id="rId21"/>
    <p:sldId id="1113" r:id="rId22"/>
    <p:sldId id="1114" r:id="rId23"/>
    <p:sldId id="1115" r:id="rId24"/>
    <p:sldId id="1133" r:id="rId25"/>
    <p:sldId id="1132" r:id="rId26"/>
    <p:sldId id="1134" r:id="rId2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2025/7/31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高中化学 选择性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物质结构与性质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2025/7/31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8.jpeg"/><Relationship Id="rId5" Type="http://schemas.openxmlformats.org/officeDocument/2006/relationships/image" Target="../media/image12.png"/><Relationship Id="rId10" Type="http://schemas.openxmlformats.org/officeDocument/2006/relationships/image" Target="../media/image17.jpeg"/><Relationship Id="rId4" Type="http://schemas.openxmlformats.org/officeDocument/2006/relationships/image" Target="../media/image11.png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分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子结构与性质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共价键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键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259264"/>
              </p:ext>
            </p:extLst>
          </p:nvPr>
        </p:nvGraphicFramePr>
        <p:xfrm>
          <a:off x="343711" y="1556792"/>
          <a:ext cx="11502992" cy="3302104"/>
        </p:xfrm>
        <a:graphic>
          <a:graphicData uri="http://schemas.openxmlformats.org/drawingml/2006/table">
            <a:tbl>
              <a:tblPr firstRow="1" firstCol="1" bandRow="1"/>
              <a:tblGrid>
                <a:gridCol w="1948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543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形成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由两个原子的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轨道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肩并肩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重叠形成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754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键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键的电子云具有镜面对称性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即每个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键的电子云由两块组成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分别位于由两原子核构成平面的两侧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如果以它们之间包含原子核的平面为镜面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它们互为镜像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键不能旋转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键不如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键牢固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较易断裂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097" name="qs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062" y="2247997"/>
            <a:ext cx="381658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9851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键、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键的一般规律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共价单键为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键；共价双键中有一个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键、一个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键；共价三键由一个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键和两个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键构成。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17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共价键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概念和作用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911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2950" y="861095"/>
            <a:ext cx="1445895" cy="38417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954295"/>
              </p:ext>
            </p:extLst>
          </p:nvPr>
        </p:nvGraphicFramePr>
        <p:xfrm>
          <a:off x="343711" y="2060848"/>
          <a:ext cx="11502992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840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03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88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键参数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概念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作用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键能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气态分子中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1mol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化学键解离成气态原子所吸收的能量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键能越大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键越稳定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越不易断裂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键长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构成化学键的两个原子的核间距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键长越短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键能越大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键越稳定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键角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在多原子分子中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两个相邻共价键之间的夹角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表明共价键有方向性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描述分子的空间结构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665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2727"/>
            <a:ext cx="11485848" cy="2238241"/>
          </a:xfrm>
          <a:solidFill>
            <a:srgbClr val="E3F2E7"/>
          </a:solidFill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一般说来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键长越短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键能越大。但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的键长比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Cl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的键长短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的键能却比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Cl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</a:rPr>
              <a:t>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的键能小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这是因为氟原子的半径小导致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的键长短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所以两个氟原子形成共价键时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原子核之间距离较短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原子核间的斥力较大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的键能变小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的稳定性较差。</a:t>
            </a:r>
            <a:endParaRPr lang="zh-CN" altLang="en-US" dirty="0"/>
          </a:p>
        </p:txBody>
      </p:sp>
      <p:pic>
        <p:nvPicPr>
          <p:cNvPr id="3" name="名师点拨.eps" descr="id:21474912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7256" y="1022194"/>
            <a:ext cx="154051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9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对物质性质的影响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gh458.jpg" descr="id:21474912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3035" y="1628800"/>
            <a:ext cx="5480483" cy="1411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53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006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σ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键和</a:t>
            </a:r>
            <a:r>
              <a:rPr lang="en-US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π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键的比较与判断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键与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键的比较</a:t>
            </a:r>
            <a:endParaRPr lang="zh-CN" altLang="en-US" dirty="0"/>
          </a:p>
        </p:txBody>
      </p:sp>
      <p:pic>
        <p:nvPicPr>
          <p:cNvPr id="4" name="要点1.EPS" descr="id:21474912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5996" y="1658613"/>
            <a:ext cx="948690" cy="333375"/>
          </a:xfrm>
          <a:prstGeom prst="rect">
            <a:avLst/>
          </a:prstGeom>
        </p:spPr>
      </p:pic>
      <p:pic>
        <p:nvPicPr>
          <p:cNvPr id="5" name="24要点破.eps" descr="id:21474905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85994" y="792697"/>
            <a:ext cx="6665595" cy="575945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926834"/>
              </p:ext>
            </p:extLst>
          </p:nvPr>
        </p:nvGraphicFramePr>
        <p:xfrm>
          <a:off x="343711" y="2826865"/>
          <a:ext cx="11502991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5943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65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433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25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键的类型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51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原子轨道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重叠方式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两个原子的成键轨道沿着键轴的方向以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头碰头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的方式重叠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两个原子的成键轨道以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肩并肩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的方式重叠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51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原子轨道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重叠部位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两原子核之间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在键轴处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键轴上方和下方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键轴处为零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897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625004"/>
              </p:ext>
            </p:extLst>
          </p:nvPr>
        </p:nvGraphicFramePr>
        <p:xfrm>
          <a:off x="343711" y="908720"/>
          <a:ext cx="11502991" cy="4824536"/>
        </p:xfrm>
        <a:graphic>
          <a:graphicData uri="http://schemas.openxmlformats.org/drawingml/2006/table">
            <a:tbl>
              <a:tblPr firstRow="1" firstCol="1" bandRow="1"/>
              <a:tblGrid>
                <a:gridCol w="15943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4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45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25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键的类型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51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原子轨道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重叠程度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25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键的强度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较大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较小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5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活泼性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不活泼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活泼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8133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示意图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146" name="CC23.ep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846" y="3788541"/>
            <a:ext cx="32385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" name="CC24.ep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9542" y="3717032"/>
            <a:ext cx="1120775" cy="173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51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65048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键与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键的存在范围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单键为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键，双键含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键、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键，三键含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键、两个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键。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常见的双键有碳碳双键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、碳氧双键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、碳硫双键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CS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常见的三键有碳碳三键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、氮氮三键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u="sng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、碳氮三键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</a:t>
                </a:r>
              </a:p>
              <a:p>
                <a:pPr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仿宋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u="sng" spc="-8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===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650487"/>
              </a:xfrm>
              <a:blipFill>
                <a:blip r:embed="rId2"/>
                <a:stretch>
                  <a:fillRect l="-796" r="-849" b="-11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47534" y="1537542"/>
            <a:ext cx="2081955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52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94773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下列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关于常见分子中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键、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键的判断，正确的是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CN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结构相似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CHCN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分子中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键数目之比为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结构相似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分子中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键数目之比为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中含有的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键数目为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键形成方式的角度分析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分子中共价键类型完全相同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947730"/>
              </a:xfrm>
              <a:blipFill rotWithShape="0">
                <a:blip r:embed="rId2"/>
                <a:stretch>
                  <a:fillRect l="-796" b="-39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71" y="876537"/>
            <a:ext cx="1186153" cy="40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00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68870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价单键全是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双键含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三键含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参与成键的是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键或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CHCN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分子的结构简式为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CHC</a:t>
                </a:r>
                <a:r>
                  <a:rPr lang="en-US" altLang="zh-CN" b="1" u="sng" spc="-8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===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其中含有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键数目之比为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结构相似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分子的结构可以表示为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u="sng" spc="-8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==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键数目之比为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的结构为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u="sng" spc="-8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==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中含有的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键数目为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分子中有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分子只有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688702"/>
              </a:xfrm>
              <a:blipFill>
                <a:blip r:embed="rId2"/>
                <a:stretch>
                  <a:fillRect l="-796" r="-849" b="-11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8F9C8A71-4F6B-8EE3-575F-6F982CBBB1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855962"/>
            <a:ext cx="999732" cy="40933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7F8011F6-8CD5-8BDA-B8DE-6882BE9321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575" y="4522045"/>
            <a:ext cx="1046020" cy="423292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1357180" y="4366845"/>
            <a:ext cx="1048952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9281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2668"/>
            <a:ext cx="11485848" cy="1684244"/>
          </a:xfrm>
          <a:solidFill>
            <a:srgbClr val="E3F2E7"/>
          </a:solidFill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判断分子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或离子中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键与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键数目的方法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写出分子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或离子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的结构式或电子式进行判断。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根据单键、双键、三键中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键与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键的数目计算分子或离子中含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键与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键的总数。</a:t>
            </a:r>
            <a:endParaRPr lang="zh-CN" altLang="en-US" dirty="0"/>
          </a:p>
        </p:txBody>
      </p:sp>
      <p:pic>
        <p:nvPicPr>
          <p:cNvPr id="3" name="顿有所悟.eps" descr="id:21474912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1072135"/>
            <a:ext cx="164147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21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导引图.eps" descr="id:21474903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74926" y="683365"/>
            <a:ext cx="5105400" cy="575945"/>
          </a:xfrm>
          <a:prstGeom prst="rect">
            <a:avLst/>
          </a:prstGeom>
        </p:spPr>
      </p:pic>
      <p:pic>
        <p:nvPicPr>
          <p:cNvPr id="3" name="JG2b.eps" descr="id:214749114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486694" y="1484784"/>
            <a:ext cx="9557434" cy="505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46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键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参数对分子的影响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键能的应用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判断共价键的强弱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键能越大，断开化学键时需要的能量越多，化学键越稳定。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判断分子的稳定性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结构相似的分子中，共价键的键能越大，分子越稳定。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计算化学反应的反应热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＝反应物键能总和－生成物键能总和。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913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2186" y="908720"/>
            <a:ext cx="952500" cy="334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38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键长的应用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一般键长越小，键能越大，共价键越稳定，分子越稳定。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键长的比较方法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根据原子半径比较：同类型的共价键，成键原子的原子半径越小，键长越小。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根据共用电子对数比较：相同的两个原子间形成共价键时，单键键长＞双键键长＞三键键长。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0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键角的应用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键长和键角决定分子的空间结构。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常见分子的键角与分子空间结构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46482504"/>
                  </p:ext>
                </p:extLst>
              </p:nvPr>
            </p:nvGraphicFramePr>
            <p:xfrm>
              <a:off x="343712" y="2636912"/>
              <a:ext cx="11502990" cy="258464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09124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3801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9124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4182487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化学式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结构式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键角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空间结构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6440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num>
                                <m:den/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num>
                                <m:den/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180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°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直线形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00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00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00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00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00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105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°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形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或角形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46482504"/>
                  </p:ext>
                </p:extLst>
              </p:nvPr>
            </p:nvGraphicFramePr>
            <p:xfrm>
              <a:off x="343712" y="2636912"/>
              <a:ext cx="11502990" cy="255727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091244"/>
                    <a:gridCol w="3138015"/>
                    <a:gridCol w="2091244"/>
                    <a:gridCol w="4182487"/>
                  </a:tblGrid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化学式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结构式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键角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空间结构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66440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66796" t="-82727" r="-200388" b="-2027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180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°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直线形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34423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00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00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00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00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00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105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°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形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或角形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9217" name="图片 1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555" y="4091683"/>
            <a:ext cx="1529507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589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下列化学键的键能：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2653;FounderCES">
            <a:extLst>
              <a:ext uri="{FF2B5EF4-FFF2-40B4-BE49-F238E27FC236}">
                <a16:creationId xmlns:a16="http://schemas.microsoft.com/office/drawing/2014/main" id="{998FE7EE-51D7-30C4-0569-4E96DEC537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229" y="899928"/>
            <a:ext cx="1167995" cy="3757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表格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5489040"/>
                  </p:ext>
                </p:extLst>
              </p:nvPr>
            </p:nvGraphicFramePr>
            <p:xfrm>
              <a:off x="360854" y="1556792"/>
              <a:ext cx="11485848" cy="129614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74971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4814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4814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4814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74814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74355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66440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化学键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num>
                                <m:den/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3174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键能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/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kJ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mol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347.7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193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142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497.3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462.8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表格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5489040"/>
                  </p:ext>
                </p:extLst>
              </p:nvPr>
            </p:nvGraphicFramePr>
            <p:xfrm>
              <a:off x="360854" y="1556792"/>
              <a:ext cx="11485848" cy="129614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749712"/>
                    <a:gridCol w="1748146"/>
                    <a:gridCol w="1748146"/>
                    <a:gridCol w="1748146"/>
                    <a:gridCol w="1748146"/>
                    <a:gridCol w="1743552"/>
                  </a:tblGrid>
                  <a:tr h="66440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化学键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457491" t="-909" r="-100348" b="-106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63174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键能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/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kJ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mol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347.7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193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142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497.3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462.8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624282"/>
              </p:ext>
            </p:extLst>
          </p:nvPr>
        </p:nvGraphicFramePr>
        <p:xfrm>
          <a:off x="343713" y="2996952"/>
          <a:ext cx="11502989" cy="1152128"/>
        </p:xfrm>
        <a:graphic>
          <a:graphicData uri="http://schemas.openxmlformats.org/drawingml/2006/table">
            <a:tbl>
              <a:tblPr firstRow="1" firstCol="1" bandRow="1"/>
              <a:tblGrid>
                <a:gridCol w="27538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07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07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07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07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461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化学键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348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键能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kJ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363.5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276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390.8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247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内容占位符 1"/>
              <p:cNvSpPr txBox="1">
                <a:spLocks/>
              </p:cNvSpPr>
              <p:nvPr/>
            </p:nvSpPr>
            <p:spPr bwMode="auto">
              <a:xfrm>
                <a:off x="360854" y="4221088"/>
                <a:ext cx="11485848" cy="1871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回答下列问题。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过氧化氢不稳定，易发生分解反应：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，利用键能数据计算该反应的焓变为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　　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221088"/>
                <a:ext cx="11485848" cy="1871218"/>
              </a:xfrm>
              <a:prstGeom prst="rect">
                <a:avLst/>
              </a:prstGeom>
              <a:blipFill>
                <a:blip r:embed="rId4"/>
                <a:stretch>
                  <a:fillRect l="-796" r="-849" b="-162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349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422498" y="2060664"/>
            <a:ext cx="10424204" cy="576248"/>
          </a:xfrm>
        </p:spPr>
        <p:txBody>
          <a:bodyPr/>
          <a:lstStyle/>
          <a:p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213.3kJ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mol</a:t>
            </a:r>
            <a:r>
              <a:rPr lang="zh-CN" altLang="zh-CN" b="1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E7F38F7-DD22-BD96-D730-313123BBF0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712" y="1071855"/>
            <a:ext cx="978786" cy="44322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75C237BB-760D-EC15-12E5-02A2F46B66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674" y="2170506"/>
            <a:ext cx="1046020" cy="423292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919307"/>
            <a:ext cx="1151213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Δ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反应物总键能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生成物总键能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462.8kJ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mol</a:t>
            </a:r>
            <a:r>
              <a:rPr lang="zh-CN" altLang="zh-CN" b="1" baseline="30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142kJ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mol</a:t>
            </a:r>
            <a:r>
              <a:rPr lang="zh-CN" altLang="zh-CN" b="1" baseline="30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)×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497.3kJ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mol</a:t>
            </a:r>
            <a:r>
              <a:rPr lang="zh-CN" altLang="zh-CN" b="1" baseline="30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462.8kJ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mol</a:t>
            </a:r>
            <a:r>
              <a:rPr lang="zh-CN" altLang="zh-CN" b="1" baseline="30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213.3kJ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mol</a:t>
            </a:r>
            <a:r>
              <a:rPr lang="zh-CN" altLang="zh-CN" b="1" baseline="30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14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66690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的键能逐渐减小，原因是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，据此可推测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的键能范围为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的键能＜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表格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39656929"/>
                  </p:ext>
                </p:extLst>
              </p:nvPr>
            </p:nvGraphicFramePr>
            <p:xfrm>
              <a:off x="360854" y="980728"/>
              <a:ext cx="11485848" cy="129614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74971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4814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4814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4814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74814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74355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66440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化学键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num>
                                <m:den/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3174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键能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/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kJ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mol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347.7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193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142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497.3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462.8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表格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39656929"/>
                  </p:ext>
                </p:extLst>
              </p:nvPr>
            </p:nvGraphicFramePr>
            <p:xfrm>
              <a:off x="360854" y="980728"/>
              <a:ext cx="11485848" cy="129614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74971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4814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4814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4814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74814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74355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66440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化学键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57491" t="-909" r="-100348" b="-106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3174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键能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/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kJ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mol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347.7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193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142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497.3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462.8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1EB26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568896"/>
              </p:ext>
            </p:extLst>
          </p:nvPr>
        </p:nvGraphicFramePr>
        <p:xfrm>
          <a:off x="343713" y="2420888"/>
          <a:ext cx="11502989" cy="1152128"/>
        </p:xfrm>
        <a:graphic>
          <a:graphicData uri="http://schemas.openxmlformats.org/drawingml/2006/table">
            <a:tbl>
              <a:tblPr firstRow="1" firstCol="1" bandRow="1"/>
              <a:tblGrid>
                <a:gridCol w="27538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07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07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07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07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461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化学键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348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键能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kJ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363.5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276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390.8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247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189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422498" y="2680045"/>
            <a:ext cx="10424204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键长依次增长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247kJ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390.8kJ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E7F38F7-DD22-BD96-D730-313123BBF0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712" y="1133276"/>
            <a:ext cx="978786" cy="44322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75C237BB-760D-EC15-12E5-02A2F46B66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674" y="2789887"/>
            <a:ext cx="1046020" cy="423292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980728"/>
            <a:ext cx="1151213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键长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键能越大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的键长依次增大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因而键能依次减小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的键长依次增大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因而键能依次减小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的键能介于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的键能之间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247kJ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的键能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390.8kJ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66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JG3b.eps" descr="id:21474911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70670" y="1440769"/>
            <a:ext cx="9196607" cy="4162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0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JG4b.eps" descr="id:21474911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486694" y="2060848"/>
            <a:ext cx="8975580" cy="296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79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共价键</a:t>
            </a:r>
            <a:r>
              <a:rPr lang="zh-CN" altLang="zh-CN" b="1" dirty="0">
                <a:solidFill>
                  <a:srgbClr val="39B97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的形成与特征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共价键的形成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概念：原子间通过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共用电子对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所形成的相互作用。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成键的粒子：一般为非金属原子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相同或不相同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或金属原子与非金属原子。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本质：原子间通过共用电子对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即原子轨道重叠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产生的强烈作用。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696703"/>
            <a:ext cx="6935079" cy="6440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503446"/>
            <a:ext cx="1536380" cy="461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41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7468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共价键的特征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饱和性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按照共价键的共用电子对理论，一个原子有几个未成对电子，便可和几个自旋状态相反的电子配对成键，这就是共价键的饱和性。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轨道是球形对称外，其他原子轨道在空间中都具有一定的分布特点。在形成共价键时，原子轨道重叠的越多，电子在核间出现的概率越大，所形成的共价键就越牢固，因此共价键将尽可能沿着电子出现概率最大的方向形成，所以共价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方向性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不是所有共价键都具有方向性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如两个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轨道形成共价键时就没有方向性。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箭头左下.eps" descr="id:21474911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5733256"/>
            <a:ext cx="356568" cy="28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69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共价键的表示方法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25" name="图片 1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486" y="7965504"/>
            <a:ext cx="1646238" cy="32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018498"/>
              </p:ext>
            </p:extLst>
          </p:nvPr>
        </p:nvGraphicFramePr>
        <p:xfrm>
          <a:off x="550590" y="1600200"/>
          <a:ext cx="11089232" cy="4872038"/>
        </p:xfrm>
        <a:graphic>
          <a:graphicData uri="http://schemas.openxmlformats.org/drawingml/2006/table">
            <a:tbl>
              <a:tblPr firstRow="1" firstCol="1" bandRow="1"/>
              <a:tblGrid>
                <a:gridCol w="2016426">
                  <a:extLst>
                    <a:ext uri="{9D8B030D-6E8A-4147-A177-3AD203B41FA5}">
                      <a16:colId xmlns:a16="http://schemas.microsoft.com/office/drawing/2014/main" val="1568941569"/>
                    </a:ext>
                  </a:extLst>
                </a:gridCol>
                <a:gridCol w="4680318">
                  <a:extLst>
                    <a:ext uri="{9D8B030D-6E8A-4147-A177-3AD203B41FA5}">
                      <a16:colId xmlns:a16="http://schemas.microsoft.com/office/drawing/2014/main" val="2363668997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263033729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化学式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电子式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3042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31774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90317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··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2176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HCl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995916"/>
                  </a:ext>
                </a:extLst>
              </a:tr>
            </a:tbl>
          </a:graphicData>
        </a:graphic>
      </p:graphicFrame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8942" y="2354026"/>
            <a:ext cx="2287505" cy="78694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1007" y="2450286"/>
            <a:ext cx="2204412" cy="53277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1458" y="3573016"/>
            <a:ext cx="1610161" cy="111637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06407" y="3580139"/>
            <a:ext cx="1588693" cy="114500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11005" y="5694325"/>
            <a:ext cx="1331067" cy="687003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31510" y="5733256"/>
            <a:ext cx="1402630" cy="579658"/>
          </a:xfrm>
          <a:prstGeom prst="rect">
            <a:avLst/>
          </a:prstGeom>
        </p:spPr>
      </p:pic>
      <p:pic>
        <p:nvPicPr>
          <p:cNvPr id="1027" name="图片 15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14550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图片 15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542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15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33475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49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176575"/>
              </p:ext>
            </p:extLst>
          </p:nvPr>
        </p:nvGraphicFramePr>
        <p:xfrm>
          <a:off x="343710" y="1531108"/>
          <a:ext cx="11502992" cy="3581020"/>
        </p:xfrm>
        <a:graphic>
          <a:graphicData uri="http://schemas.openxmlformats.org/drawingml/2006/table">
            <a:tbl>
              <a:tblPr firstRow="1" firstCol="1" bandRow="1"/>
              <a:tblGrid>
                <a:gridCol w="1647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50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056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123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化学式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电子式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23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︙︙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714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714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altLang="zh-CN" sz="1800" b="1" kern="100" spc="-8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==</a:t>
                      </a:r>
                      <a:r>
                        <a:rPr lang="en-US" alt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altLang="zh-CN" sz="1800" b="1" kern="100" spc="-8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==</a:t>
                      </a:r>
                      <a:r>
                        <a:rPr lang="en-US" alt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025" name="图片 1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486" y="7965504"/>
            <a:ext cx="1646238" cy="32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0910" y="2832112"/>
            <a:ext cx="2192423" cy="115150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3478" y="2701996"/>
            <a:ext cx="1958216" cy="141173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3710" y="4346515"/>
            <a:ext cx="2231456" cy="7026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54175" y="2142000"/>
            <a:ext cx="936822" cy="44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64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共价键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的类型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键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808078"/>
            <a:ext cx="1588693" cy="500939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748737"/>
              </p:ext>
            </p:extLst>
          </p:nvPr>
        </p:nvGraphicFramePr>
        <p:xfrm>
          <a:off x="343710" y="1965087"/>
          <a:ext cx="11502992" cy="4514740"/>
        </p:xfrm>
        <a:graphic>
          <a:graphicData uri="http://schemas.openxmlformats.org/drawingml/2006/table">
            <a:tbl>
              <a:tblPr firstRow="1" firstCol="1" bandRow="1"/>
              <a:tblGrid>
                <a:gridCol w="92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078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1972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形成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由两个原子的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轨道或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轨道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头碰头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重叠形成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143" marR="7143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5024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143" marR="7143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436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143" marR="7143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610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143" marR="7143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7032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特征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以形成化学键的两原子核的连线为轴做旋转操作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共价键的电子云的图形不变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这种特征称为轴对称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键的强度较大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143" marR="7143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qs54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4799062" y="2708920"/>
            <a:ext cx="3268124" cy="781838"/>
          </a:xfrm>
          <a:prstGeom prst="rect">
            <a:avLst/>
          </a:prstGeom>
        </p:spPr>
      </p:pic>
      <p:pic>
        <p:nvPicPr>
          <p:cNvPr id="6" name="qs55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4878656" y="3610340"/>
            <a:ext cx="3226031" cy="781838"/>
          </a:xfrm>
          <a:prstGeom prst="rect">
            <a:avLst/>
          </a:prstGeom>
        </p:spPr>
      </p:pic>
      <p:pic>
        <p:nvPicPr>
          <p:cNvPr id="7" name="qs56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4916268" y="4518451"/>
            <a:ext cx="3148744" cy="78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13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1477</TotalTime>
  <Words>1325</Words>
  <Application>Microsoft Office PowerPoint</Application>
  <PresentationFormat>自定义</PresentationFormat>
  <Paragraphs>202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436</cp:revision>
  <dcterms:created xsi:type="dcterms:W3CDTF">2020-11-06T05:24:00Z</dcterms:created>
  <dcterms:modified xsi:type="dcterms:W3CDTF">2025-07-31T14:06:57Z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